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77" r:id="rId2"/>
  </p:sldIdLst>
  <p:sldSz cx="9906000" cy="6858000" type="A4"/>
  <p:notesSz cx="6797675" cy="9926638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Signika" charset="0"/>
      <p:regular r:id="rId8"/>
      <p:bold r:id="rId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Guttner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000"/>
    <a:srgbClr val="00CC00"/>
    <a:srgbClr val="00A7E2"/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3" autoAdjust="0"/>
  </p:normalViewPr>
  <p:slideViewPr>
    <p:cSldViewPr>
      <p:cViewPr>
        <p:scale>
          <a:sx n="80" d="100"/>
          <a:sy n="80" d="100"/>
        </p:scale>
        <p:origin x="-684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FF6B-BE81-46F2-89DC-3D7785B816E7}" type="datetimeFigureOut">
              <a:rPr lang="cs-CZ" smtClean="0"/>
              <a:t>5.9.2016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F555-E294-4C73-980F-B4183C0F9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89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F555-E294-4C73-980F-B4183C0F97E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9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DF79-8D29-4A52-BD84-798A77ED2BBC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1C9D-2483-4DDE-B471-74B851D9E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4691-8AA0-421F-8342-77C329F14531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6D0E-3F5C-49D1-A174-06EA9E8F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5386387" y="396875"/>
            <a:ext cx="1671638" cy="8451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71476" y="396875"/>
            <a:ext cx="4849813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3850-4664-4C21-9767-331F77B8B7D3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F3BB-82F1-4EB2-BAA5-F565A7FAD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7533-5D79-43F6-A093-E3AC142E2161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1E5C-F778-45D3-9D24-63F5582D8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4A36-224A-49D7-A7C4-9EC5F45FA9B3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38E9E-28B6-49EE-A72A-EA4E40E7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71476" y="2311401"/>
            <a:ext cx="3260725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797301" y="2311401"/>
            <a:ext cx="3260725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7E2F-A4B6-49C1-8400-558D6F7A727F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0A9F-A7B9-4B07-BAB0-7DE082679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5301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5301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9D03-4A20-404C-8CE3-1FA0A9087BEB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B87-476D-4ABB-870E-4BCC5290A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F362-2E22-4281-B839-EBCEB99FCAFC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EA11-C02B-4378-9C5F-80DAB484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CC15-B4EE-4096-A314-734E559CD906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56CA-06C3-4A13-BE29-1D2C8147F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2971" y="273051"/>
            <a:ext cx="553773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95301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2EAA-CF1B-44B2-A41E-8366E42C27F3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110E-5FCB-4811-94C0-39F05F9F4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1632-8DD8-4474-96E1-51801633D0C4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5843-F0C0-4C93-8F1D-E74436E18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achypozlovic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 rot="21233774">
            <a:off x="4667822" y="2307976"/>
            <a:ext cx="4444574" cy="1637380"/>
            <a:chOff x="-3183904" y="1054335"/>
            <a:chExt cx="4403232" cy="1052519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3904" y="1054335"/>
              <a:ext cx="4283120" cy="79233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-2911028" y="1097866"/>
              <a:ext cx="4130356" cy="1008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1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ignika" panose="02010003020600000004" pitchFamily="2" charset="0"/>
                </a:rPr>
                <a:t>Středa 14. 9. 2016      17:30 hod</a:t>
              </a:r>
              <a:r>
                <a:rPr lang="cs-CZ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ignika" panose="02010003020600000004" pitchFamily="2" charset="0"/>
                </a:rPr>
                <a:t>.</a:t>
              </a:r>
            </a:p>
            <a:p>
              <a:pPr algn="ctr"/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gnika" panose="02010003020600000004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21233774">
            <a:off x="2762973" y="330550"/>
            <a:ext cx="4049075" cy="1010054"/>
            <a:chOff x="-810639" y="-337852"/>
            <a:chExt cx="4674928" cy="7923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7640" y="-337852"/>
              <a:ext cx="4671929" cy="79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-810639" y="-318014"/>
              <a:ext cx="4623066" cy="74844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Signika" panose="02010003020600000004" pitchFamily="2" charset="0"/>
                  <a:hlinkClick r:id="rId4"/>
                </a:rPr>
                <a:t>www.sachypozlovice.cz</a:t>
              </a:r>
              <a:r>
                <a:rPr lang="cs-CZ" sz="28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Signika" panose="02010003020600000004" pitchFamily="2" charset="0"/>
                </a:rPr>
                <a:t> </a:t>
              </a:r>
              <a:r>
                <a:rPr lang="cs-CZ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ignika" panose="02010003020600000004" pitchFamily="2" charset="0"/>
                </a:rPr>
                <a:t>ŠO TJ </a:t>
              </a:r>
              <a:r>
                <a:rPr lang="cs-CZ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ignika" panose="02010003020600000004" pitchFamily="2" charset="0"/>
                </a:rPr>
                <a:t>Sokol Pozlovice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gnika" panose="02010003020600000004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21233774">
            <a:off x="3051938" y="1386897"/>
            <a:ext cx="5900504" cy="844265"/>
            <a:chOff x="5644395" y="-599214"/>
            <a:chExt cx="4295183" cy="792330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44395" y="-599214"/>
              <a:ext cx="4283120" cy="79233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5708146" y="-443342"/>
              <a:ext cx="4231432" cy="4910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cs-CZ" sz="28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Signika" panose="02010003020600000004" pitchFamily="2" charset="0"/>
                </a:rPr>
                <a:t>Přechody</a:t>
              </a:r>
              <a:r>
                <a:rPr lang="cs-CZ" sz="26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Signika" panose="02010003020600000004" pitchFamily="2" charset="0"/>
                </a:rPr>
                <a:t> ze střední hry do koncovek</a:t>
              </a:r>
              <a:endParaRPr lang="en-US" sz="26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ignika" panose="02010003020600000004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 rot="21252384">
            <a:off x="321211" y="1443284"/>
            <a:ext cx="2672850" cy="189563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sz="3200" b="1" dirty="0" smtClean="0">
                <a:latin typeface="Signika" panose="02010003020600000004" pitchFamily="2" charset="0"/>
              </a:rPr>
              <a:t>Pozlovice v pohybu</a:t>
            </a:r>
          </a:p>
          <a:p>
            <a:pPr algn="ctr">
              <a:lnSpc>
                <a:spcPct val="85000"/>
              </a:lnSpc>
            </a:pPr>
            <a:r>
              <a:rPr lang="cs-CZ" sz="3200" b="1" dirty="0" smtClean="0">
                <a:latin typeface="Signika" panose="02010003020600000004" pitchFamily="2" charset="0"/>
              </a:rPr>
              <a:t>2016</a:t>
            </a:r>
            <a:endParaRPr lang="en-US" sz="3200" b="1" dirty="0">
              <a:latin typeface="Signika" panose="0201000302060000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496" y="3750588"/>
            <a:ext cx="9658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800" b="1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Signika" panose="02010003020600000004" pitchFamily="2" charset="0"/>
              </a:rPr>
              <a:t>Přednáška a </a:t>
            </a:r>
            <a:r>
              <a:rPr lang="cs-CZ" sz="2800" b="1" dirty="0" err="1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Signika" panose="02010003020600000004" pitchFamily="2" charset="0"/>
              </a:rPr>
              <a:t>simultánka</a:t>
            </a:r>
            <a:r>
              <a:rPr lang="cs-CZ" sz="2800" b="1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Signika" panose="02010003020600000004" pitchFamily="2" charset="0"/>
              </a:rPr>
              <a:t> českého reprezentanta </a:t>
            </a:r>
          </a:p>
          <a:p>
            <a:pPr lvl="0" algn="ctr"/>
            <a:r>
              <a:rPr lang="cs-CZ" sz="4000" b="1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Signika" panose="02010003020600000004" pitchFamily="2" charset="0"/>
              </a:rPr>
              <a:t>     </a:t>
            </a:r>
            <a:r>
              <a:rPr lang="cs-CZ" sz="4600" b="1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Signika" panose="02010003020600000004" pitchFamily="2" charset="0"/>
              </a:rPr>
              <a:t>IM Cyrila Ponížila</a:t>
            </a:r>
          </a:p>
          <a:p>
            <a:pPr lvl="0" algn="ctr"/>
            <a:r>
              <a:rPr lang="cs-CZ" sz="2400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Signika" panose="02010003020600000004" pitchFamily="2" charset="0"/>
              </a:rPr>
              <a:t>                    </a:t>
            </a:r>
            <a:r>
              <a:rPr lang="cs-CZ" sz="3600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Signika" panose="02010003020600000004" pitchFamily="2" charset="0"/>
              </a:rPr>
              <a:t>Salonek městyse Pozlovice</a:t>
            </a:r>
          </a:p>
          <a:p>
            <a:pPr lvl="0" algn="ctr"/>
            <a:r>
              <a:rPr lang="cs-CZ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Signika" panose="02010003020600000004" pitchFamily="2" charset="0"/>
              </a:rPr>
              <a:t>          </a:t>
            </a:r>
          </a:p>
          <a:p>
            <a:pPr lvl="0" algn="ctr"/>
            <a:r>
              <a:rPr lang="cs-CZ" sz="1400" dirty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Signika" panose="02010003020600000004" pitchFamily="2" charset="0"/>
              </a:rPr>
              <a:t> </a:t>
            </a:r>
            <a:r>
              <a:rPr lang="cs-CZ" sz="1400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CC00"/>
                </a:solidFill>
                <a:latin typeface="Signika" panose="02010003020600000004" pitchFamily="2" charset="0"/>
              </a:rPr>
              <a:t>                                                </a:t>
            </a:r>
            <a:r>
              <a:rPr lang="cs-CZ" sz="1700" dirty="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3A0000"/>
                </a:solidFill>
                <a:latin typeface="Signika" panose="02010003020600000004" pitchFamily="2" charset="0"/>
              </a:rPr>
              <a:t>Přihlášky na tel. 602 260 353  </a:t>
            </a:r>
            <a:r>
              <a:rPr lang="cs-CZ" sz="1700" smtClean="0">
                <a:ln w="1905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3A0000"/>
                </a:solidFill>
                <a:latin typeface="Signika" panose="02010003020600000004" pitchFamily="2" charset="0"/>
              </a:rPr>
              <a:t>nebo  roman.hlavicka@email.cz</a:t>
            </a:r>
            <a:endParaRPr lang="cs-CZ" sz="1700" dirty="0">
              <a:ln w="1905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3A0000"/>
              </a:solidFill>
              <a:latin typeface="Signika" panose="0201000302060000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9" y="4293096"/>
            <a:ext cx="2618292" cy="181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cAJl09se1RRvbP0v7df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5ASNneFkaJOZAtlKU4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jJc7ReLNRm7P86KgqIY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UPMwDCpc0Nnh8Afmqy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SLlfZEDxyStqhii4I8a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62LPCFalxlR0024rhDY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UQRiXiIpbriLIzpnYsc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qggdDrvcFuE7QZLnd3PV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IgmRRg0isrojpA1KEgU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7AJqCAf9aAVSyZQMzeb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Jxzalsoy0GMU9L7qEp3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GpRRVSXjg89wnGVqx1W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nx22TSHFNpLURcRrfMK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5DP5E9AMjJVV927jzwR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9fUVzcagyFd8rpcOdx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2ZV2OkWdeJenJtAaJznC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I1AI6KijfRf7fYTKSd2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KIVCDuYHo3RJd0eCQsV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tmkcQPvo0QkJgSMt7Ol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fvLSwgnzovZefzhrE8c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0ptJmPml64r3h6OrYjf0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K2CdcGadls8f6h89q1e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MnMJdwj9OOibTkt8dzh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aXssZGPXZDxBJHJCaFW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9RIaP9OZcbmcRELJGun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HvxqqOQykArzOAKPQF8Z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exQ4QrZrsH8EadDpIZ8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KiQaZQEIft2kgZAmYpz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r9qwcqX9QOwsMyeGr8N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BPXDOm1J3XD1QGKsEdL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ONd28iXr5nhMyAzzCA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OLHxVZtAZl1n19pMeJL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J489T5BaYwufZskAmYX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lErjzGFd5gvZDt4cFrZ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Layq9Pmol7Hy2CpL6oY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TMaXrDnNFmSMjXBsVM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xqqIaASywzzfhMgcnI1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GfjraDtc0MkxeJwJsMV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d3GOcIo5zCTdKaoIqe4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VKywFDgeClum2fLlqLOV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D1ZmkJmG2xKp8VgG2KPk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Jn89X4OjuCAd7wwjjwSV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BC6P5KI36SH5iCdbMiSJ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PVOJ9Jrjs4eLLv27Y4A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ecNBWoNnlN5317hUWCt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w1eU57Jz3AVtNb0lAZC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QwQH9EjO8AB7pNueDjz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QhIQ6DtBOJhTbI4nY4g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SFMdQmlidxAbFzZiyGl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PvBMafkuCMcwp24SM7fv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i02voGwATVy0QgC4b6YJ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Y99XeFTdggl4dBJEREX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YocNgIV9xMPu1TlrsRG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FL31kwfkLSUHaLLqoai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FUG031UPIto1qewYKhq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TzrXULvmEIBcxTUWkMt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F0H2nXSca17W07y669k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pdHD3OWDepCgUqfRnxus"/>
</p:tagLst>
</file>

<file path=ppt/theme/theme1.xml><?xml version="1.0" encoding="utf-8"?>
<a:theme xmlns:a="http://schemas.openxmlformats.org/drawingml/2006/main" name="Office Theme">
  <a:themeElements>
    <a:clrScheme name="Manzelske vecery">
      <a:dk1>
        <a:sysClr val="windowText" lastClr="000000"/>
      </a:dk1>
      <a:lt1>
        <a:sysClr val="window" lastClr="FFFFFF"/>
      </a:lt1>
      <a:dk2>
        <a:srgbClr val="0063BE"/>
      </a:dk2>
      <a:lt2>
        <a:srgbClr val="D8D8D8"/>
      </a:lt2>
      <a:accent1>
        <a:srgbClr val="0098CD"/>
      </a:accent1>
      <a:accent2>
        <a:srgbClr val="D30044"/>
      </a:accent2>
      <a:accent3>
        <a:srgbClr val="71273D"/>
      </a:accent3>
      <a:accent4>
        <a:srgbClr val="66BC29"/>
      </a:accent4>
      <a:accent5>
        <a:srgbClr val="009A3D"/>
      </a:accent5>
      <a:accent6>
        <a:srgbClr val="F2AF32"/>
      </a:accent6>
      <a:hlink>
        <a:srgbClr val="E23B30"/>
      </a:hlink>
      <a:folHlink>
        <a:srgbClr val="3E0082"/>
      </a:folHlink>
    </a:clrScheme>
    <a:fontScheme name="Manzelske vecery">
      <a:majorFont>
        <a:latin typeface="FS Lola ExtraBold"/>
        <a:ea typeface=""/>
        <a:cs typeface=""/>
      </a:majorFont>
      <a:minorFont>
        <a:latin typeface="FS Lo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FS Lola</vt:lpstr>
      <vt:lpstr>Calibri</vt:lpstr>
      <vt:lpstr>FS Lola ExtraBold</vt:lpstr>
      <vt:lpstr>Signika</vt:lpstr>
      <vt:lpstr>Office Theme</vt:lpstr>
      <vt:lpstr>Prezentace aplikace PowerPoint</vt:lpstr>
    </vt:vector>
  </TitlesOfParts>
  <Company>BPP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Guttner</dc:creator>
  <cp:lastModifiedBy>Hlavicka Roman</cp:lastModifiedBy>
  <cp:revision>113</cp:revision>
  <cp:lastPrinted>2016-08-18T14:12:22Z</cp:lastPrinted>
  <dcterms:created xsi:type="dcterms:W3CDTF">2010-01-05T23:16:39Z</dcterms:created>
  <dcterms:modified xsi:type="dcterms:W3CDTF">2016-09-04T23:29:23Z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1sfiwd8a8qhhL5n8z7wtTrwzgaXiTY98R10pclMHUt0E</vt:lpwstr>
  </property>
  <property fmtid="{D5CDD505-2E9C-101B-9397-08002B2CF9AE}" pid="4" name="Google.Documents.RevisionId">
    <vt:lpwstr>05975346604378053169</vt:lpwstr>
  </property>
  <property fmtid="{D5CDD505-2E9C-101B-9397-08002B2CF9AE}" pid="5" name="Google.Documents.PreviousRevisionId">
    <vt:lpwstr>05179556559708939416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